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486" y="9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3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55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860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97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48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70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9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39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32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48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93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A51BF-7976-4EC5-8482-58C66EEFE492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48A2C-8B30-4528-8FB9-249267FF8F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52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99" b="25178"/>
          <a:stretch/>
        </p:blipFill>
        <p:spPr>
          <a:xfrm>
            <a:off x="3145536" y="2077653"/>
            <a:ext cx="2788920" cy="1005840"/>
          </a:xfrm>
          <a:prstGeom prst="round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03504" y="295064"/>
            <a:ext cx="5724144" cy="6035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b="1" dirty="0" smtClean="0">
                <a:solidFill>
                  <a:schemeClr val="bg1"/>
                </a:solidFill>
                <a:effectLst>
                  <a:glow rad="190500">
                    <a:schemeClr val="tx1">
                      <a:alpha val="83000"/>
                    </a:scheme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D.C.Y.C</a:t>
            </a:r>
            <a:r>
              <a:rPr lang="zh-TW" altLang="en-US" b="1" dirty="0" smtClean="0">
                <a:solidFill>
                  <a:schemeClr val="bg1"/>
                </a:solidFill>
                <a:effectLst>
                  <a:glow rad="190500">
                    <a:schemeClr val="tx1">
                      <a:alpha val="83000"/>
                    </a:scheme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及美麗人生社</a:t>
            </a:r>
            <a:r>
              <a:rPr lang="zh-TW" altLang="en-US" b="1" smtClean="0">
                <a:solidFill>
                  <a:schemeClr val="bg1"/>
                </a:solidFill>
                <a:effectLst>
                  <a:glow rad="190500">
                    <a:schemeClr val="tx1">
                      <a:alpha val="83000"/>
                    </a:scheme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　即將開課</a:t>
            </a:r>
            <a:r>
              <a:rPr lang="zh-TW" altLang="en-US" b="1" dirty="0" smtClean="0">
                <a:solidFill>
                  <a:schemeClr val="bg1"/>
                </a:solidFill>
                <a:effectLst>
                  <a:glow rad="190500">
                    <a:schemeClr val="tx1">
                      <a:alpha val="83000"/>
                    </a:scheme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囉！</a:t>
            </a:r>
            <a:endParaRPr lang="zh-TW" altLang="en-US" b="1" dirty="0">
              <a:solidFill>
                <a:schemeClr val="bg1"/>
              </a:solidFill>
              <a:effectLst>
                <a:glow rad="190500">
                  <a:schemeClr val="tx1">
                    <a:alpha val="83000"/>
                  </a:schemeClr>
                </a:glo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30352" y="992463"/>
            <a:ext cx="5577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親愛的同學們，在忙碌的生活中，您是否常常感覺徬徨、無助，找不到避風港讓自己停泊？又或者您想更加認識主耶穌卻找不到機會。沒關係，您的需求我們都聽到了，為你們精心打造的「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D.C.Y.C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及美麗人生社」課程活動即將展開，您可以透過這個社團認識耶穌，也可以讓自己在繁忙的課業中釋放壓力。生命教育中心所有老師歡迎大家喔！希望藉此可以帶給同學們更豐沛的靈性生活。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03504" y="2077653"/>
            <a:ext cx="2815834" cy="100584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※</a:t>
            </a:r>
            <a:r>
              <a:rPr lang="zh-TW" altLang="en-US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聚會時間：</a:t>
            </a:r>
            <a:endParaRPr lang="en-US" altLang="zh-TW" sz="1200" dirty="0" smtClean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高中</a:t>
            </a:r>
            <a:r>
              <a:rPr lang="zh-TW" altLang="en-US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－每週</a:t>
            </a:r>
            <a:r>
              <a:rPr lang="zh-TW" altLang="en-US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7:30~8:00</a:t>
            </a:r>
          </a:p>
          <a:p>
            <a:r>
              <a:rPr lang="zh-TW" altLang="en-US" sz="160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國中</a:t>
            </a:r>
            <a:r>
              <a:rPr lang="zh-TW" altLang="en-US" sz="120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－每週</a:t>
            </a:r>
            <a:r>
              <a:rPr lang="zh-TW" altLang="en-US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7:30~8:00</a:t>
            </a:r>
          </a:p>
          <a:p>
            <a:r>
              <a:rPr lang="zh-TW" altLang="en-US" sz="1200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聚會地點：文藻樓生命教育</a:t>
            </a:r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289438"/>
              </p:ext>
            </p:extLst>
          </p:nvPr>
        </p:nvGraphicFramePr>
        <p:xfrm>
          <a:off x="320041" y="3697880"/>
          <a:ext cx="6147433" cy="58080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3277"/>
                <a:gridCol w="741245"/>
                <a:gridCol w="769216"/>
                <a:gridCol w="1441644"/>
                <a:gridCol w="2782051"/>
              </a:tblGrid>
              <a:tr h="447740"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班級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座號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宗教信仰（有領洗者請寫所屬教堂）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  <a:tr h="4466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336429" y="295064"/>
            <a:ext cx="211175" cy="6035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55278" y="295064"/>
            <a:ext cx="110071" cy="6035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650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162</Words>
  <Application>Microsoft Office PowerPoint</Application>
  <PresentationFormat>A4 紙張 (210x297 公釐)</PresentationFormat>
  <Paragraphs>22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陳怡叡</dc:creator>
  <cp:lastModifiedBy>admin</cp:lastModifiedBy>
  <cp:revision>5</cp:revision>
  <dcterms:created xsi:type="dcterms:W3CDTF">2014-02-20T01:52:20Z</dcterms:created>
  <dcterms:modified xsi:type="dcterms:W3CDTF">2014-09-09T00:15:37Z</dcterms:modified>
</cp:coreProperties>
</file>